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8"/>
  </p:notesMasterIdLst>
  <p:sldIdLst>
    <p:sldId id="256" r:id="rId2"/>
    <p:sldId id="660" r:id="rId3"/>
    <p:sldId id="661" r:id="rId4"/>
    <p:sldId id="662" r:id="rId5"/>
    <p:sldId id="663" r:id="rId6"/>
    <p:sldId id="664" r:id="rId7"/>
    <p:sldId id="668" r:id="rId8"/>
    <p:sldId id="665" r:id="rId9"/>
    <p:sldId id="666" r:id="rId10"/>
    <p:sldId id="667" r:id="rId11"/>
    <p:sldId id="669" r:id="rId12"/>
    <p:sldId id="671" r:id="rId13"/>
    <p:sldId id="670" r:id="rId14"/>
    <p:sldId id="687" r:id="rId15"/>
    <p:sldId id="686" r:id="rId16"/>
    <p:sldId id="672" r:id="rId17"/>
    <p:sldId id="673" r:id="rId18"/>
    <p:sldId id="677" r:id="rId19"/>
    <p:sldId id="678" r:id="rId20"/>
    <p:sldId id="676" r:id="rId21"/>
    <p:sldId id="682" r:id="rId22"/>
    <p:sldId id="681" r:id="rId23"/>
    <p:sldId id="680" r:id="rId24"/>
    <p:sldId id="683" r:id="rId25"/>
    <p:sldId id="684" r:id="rId26"/>
    <p:sldId id="68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06-Aug-24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06-Aug-24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15000"/>
            <a:ext cx="8382000" cy="6096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RADNI PROSTOR - projekti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514" y="152400"/>
            <a:ext cx="8444972" cy="487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1524001"/>
            <a:ext cx="6858000" cy="529601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RTS – predlog B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00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76201"/>
            <a:ext cx="3825563" cy="667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STUDIO B – predlog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19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201" y="76200"/>
            <a:ext cx="4724400" cy="66850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001" y="76200"/>
            <a:ext cx="4054253" cy="6685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785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42876"/>
            <a:ext cx="4035849" cy="66389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1813159"/>
            <a:ext cx="7052871" cy="467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939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2600" y="161082"/>
            <a:ext cx="4972050" cy="6534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STUDIO B </a:t>
            </a:r>
          </a:p>
          <a:p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 studio 1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598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149505"/>
            <a:ext cx="5105400" cy="6591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STUDIO B </a:t>
            </a:r>
          </a:p>
          <a:p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studio 2 - info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98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4228" y="152400"/>
            <a:ext cx="3105773" cy="6629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9060" y="152400"/>
            <a:ext cx="2872740" cy="66294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" y="609600"/>
            <a:ext cx="9934575" cy="6858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EMOTION</a:t>
            </a:r>
          </a:p>
          <a:p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708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0" y="1524001"/>
            <a:ext cx="7391400" cy="5223593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52400" y="76200"/>
            <a:ext cx="103753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Medijska agencija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974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440" y="1600201"/>
            <a:ext cx="9909119" cy="5181599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76200" y="76200"/>
            <a:ext cx="104515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Medijska agencija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74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7469" y="1590676"/>
            <a:ext cx="9417062" cy="5181599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76200" y="76200"/>
            <a:ext cx="104515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Medijska agencija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839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2508" y="76200"/>
            <a:ext cx="4063093" cy="669215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103753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TV na jednom spratu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936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8625" y="1600200"/>
            <a:ext cx="9734749" cy="51816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76200" y="76200"/>
            <a:ext cx="10451592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Medijska agencija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773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377" y="1538287"/>
            <a:ext cx="10909245" cy="522922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76200" y="76200"/>
            <a:ext cx="105156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Reality show – predlog prostora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(grupne sobe)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86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245" y="1600200"/>
            <a:ext cx="10881509" cy="5172075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76200" y="76200"/>
            <a:ext cx="105156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Reality show – predlog prostora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(porodične sobe)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864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1931" y="1553151"/>
            <a:ext cx="8468138" cy="5228649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76200" y="76200"/>
            <a:ext cx="10439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Reality show – predlog prostora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(Terasa)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254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6200" y="76200"/>
            <a:ext cx="105918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</a:t>
            </a:r>
            <a:r>
              <a:rPr lang="sr-Latn-RS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Dopisništvo / Lokalna TV </a:t>
            </a: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– </a:t>
            </a:r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postojeće stanje (2000.)</a:t>
            </a:r>
            <a:endParaRPr lang="en-US" sz="1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6240" y="1574496"/>
            <a:ext cx="7879520" cy="5207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574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439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Dopisništvo / lokalna TV – </a:t>
            </a:r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varijanta 1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0859" y="1560389"/>
            <a:ext cx="7730281" cy="5221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385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439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Dopisništvo / lokalna TV – </a:t>
            </a:r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varijanta 2</a:t>
            </a:r>
            <a:endParaRPr lang="en-US" sz="1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5862" y="1553241"/>
            <a:ext cx="7940276" cy="5228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5342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0264" y="152400"/>
            <a:ext cx="9368588" cy="662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26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28" y="1571625"/>
            <a:ext cx="10631543" cy="5181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Postojeće stanje </a:t>
            </a:r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(TV KOŠAVA, 2010.)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65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277" y="1600200"/>
            <a:ext cx="10195450" cy="5181600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Predlog A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038601" y="462290"/>
            <a:ext cx="3151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28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(TV KOŠAVA, 2010.)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86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8934" y="1524000"/>
            <a:ext cx="9674132" cy="5177619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Predlog B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38601" y="462290"/>
            <a:ext cx="3151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2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(TV KOŠAVA, 2010.)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8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3718" y="53788"/>
            <a:ext cx="5164282" cy="668318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451592" cy="8382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ENG prostor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28800" y="838200"/>
            <a:ext cx="3151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RS" sz="2800" dirty="0">
                <a:solidFill>
                  <a:srgbClr val="5A6378">
                    <a:lumMod val="20000"/>
                    <a:lumOff val="80000"/>
                  </a:srgbClr>
                </a:solidFill>
              </a:rPr>
              <a:t>(TV KOŠAVA, 2010.)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4471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1505208"/>
            <a:ext cx="7696200" cy="5300314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RTS – postojeće stanje (2008.)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95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400" y="1447801"/>
            <a:ext cx="6858000" cy="5364079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RTS – predlog 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60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5105</TotalTime>
  <Words>153</Words>
  <Application>Microsoft Office PowerPoint</Application>
  <PresentationFormat>Widescreen</PresentationFormat>
  <Paragraphs>454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RADNI PROSTOR - projekti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1367</cp:revision>
  <dcterms:created xsi:type="dcterms:W3CDTF">2006-08-16T00:00:00Z</dcterms:created>
  <dcterms:modified xsi:type="dcterms:W3CDTF">2024-08-06T13:37:36Z</dcterms:modified>
</cp:coreProperties>
</file>