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2"/>
  </p:notesMasterIdLst>
  <p:sldIdLst>
    <p:sldId id="256" r:id="rId2"/>
    <p:sldId id="367" r:id="rId3"/>
    <p:sldId id="837" r:id="rId4"/>
    <p:sldId id="833" r:id="rId5"/>
    <p:sldId id="834" r:id="rId6"/>
    <p:sldId id="835" r:id="rId7"/>
    <p:sldId id="798" r:id="rId8"/>
    <p:sldId id="799" r:id="rId9"/>
    <p:sldId id="800" r:id="rId10"/>
    <p:sldId id="801" r:id="rId11"/>
    <p:sldId id="802" r:id="rId12"/>
    <p:sldId id="803" r:id="rId13"/>
    <p:sldId id="804" r:id="rId14"/>
    <p:sldId id="805" r:id="rId15"/>
    <p:sldId id="806" r:id="rId16"/>
    <p:sldId id="807" r:id="rId17"/>
    <p:sldId id="808" r:id="rId18"/>
    <p:sldId id="809" r:id="rId19"/>
    <p:sldId id="810" r:id="rId20"/>
    <p:sldId id="811" r:id="rId21"/>
    <p:sldId id="812" r:id="rId22"/>
    <p:sldId id="838" r:id="rId23"/>
    <p:sldId id="839" r:id="rId24"/>
    <p:sldId id="813" r:id="rId25"/>
    <p:sldId id="840" r:id="rId26"/>
    <p:sldId id="814" r:id="rId27"/>
    <p:sldId id="815" r:id="rId28"/>
    <p:sldId id="816" r:id="rId29"/>
    <p:sldId id="817" r:id="rId30"/>
    <p:sldId id="818" r:id="rId31"/>
    <p:sldId id="819" r:id="rId32"/>
    <p:sldId id="820" r:id="rId33"/>
    <p:sldId id="841" r:id="rId34"/>
    <p:sldId id="821" r:id="rId35"/>
    <p:sldId id="842" r:id="rId36"/>
    <p:sldId id="822" r:id="rId37"/>
    <p:sldId id="843" r:id="rId38"/>
    <p:sldId id="844" r:id="rId39"/>
    <p:sldId id="823" r:id="rId40"/>
    <p:sldId id="824" r:id="rId41"/>
    <p:sldId id="845" r:id="rId42"/>
    <p:sldId id="825" r:id="rId43"/>
    <p:sldId id="826" r:id="rId44"/>
    <p:sldId id="827" r:id="rId45"/>
    <p:sldId id="828" r:id="rId46"/>
    <p:sldId id="829" r:id="rId47"/>
    <p:sldId id="830" r:id="rId48"/>
    <p:sldId id="831" r:id="rId49"/>
    <p:sldId id="832" r:id="rId50"/>
    <p:sldId id="836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PROJEKTOVANJE / REOBLIKOVANJE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7" name="Picture 3" descr="IzzyDruzinaDesktop1024x7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4059" y="76200"/>
            <a:ext cx="6623881" cy="493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003" y="1600200"/>
            <a:ext cx="1162399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1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32" y="609600"/>
            <a:ext cx="1180653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180712"/>
            <a:ext cx="8915400" cy="649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2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20" y="136101"/>
            <a:ext cx="11077560" cy="658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1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361" y="158331"/>
            <a:ext cx="9041077" cy="65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3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104" y="111778"/>
            <a:ext cx="8457592" cy="663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0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36" y="457200"/>
            <a:ext cx="11953527" cy="609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0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912" y="161773"/>
            <a:ext cx="9656175" cy="653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0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73" y="100810"/>
            <a:ext cx="10634454" cy="665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12" y="277368"/>
            <a:ext cx="11264976" cy="65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0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379"/>
          <a:stretch/>
        </p:blipFill>
        <p:spPr>
          <a:xfrm>
            <a:off x="1138429" y="114300"/>
            <a:ext cx="9915141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08" y="78040"/>
            <a:ext cx="10285784" cy="67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504"/>
          <a:stretch/>
        </p:blipFill>
        <p:spPr>
          <a:xfrm>
            <a:off x="159484" y="152400"/>
            <a:ext cx="11873031" cy="3657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0C9ADAF-CFE1-D871-FFB0-1F29931C1B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792" r="59436" b="24239"/>
          <a:stretch/>
        </p:blipFill>
        <p:spPr>
          <a:xfrm>
            <a:off x="3754616" y="3886200"/>
            <a:ext cx="468276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454" t="31497" r="3930" b="25373"/>
          <a:stretch/>
        </p:blipFill>
        <p:spPr>
          <a:xfrm>
            <a:off x="3226092" y="142875"/>
            <a:ext cx="5739815" cy="42767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7A8D54-0005-241E-B3FA-FD18866F85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897" b="4943"/>
          <a:stretch/>
        </p:blipFill>
        <p:spPr>
          <a:xfrm>
            <a:off x="89916" y="4572000"/>
            <a:ext cx="12012168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0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1" y="151950"/>
            <a:ext cx="5257800" cy="662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273"/>
          <a:stretch/>
        </p:blipFill>
        <p:spPr>
          <a:xfrm>
            <a:off x="1189019" y="152400"/>
            <a:ext cx="9813962" cy="64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7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3"/>
          <a:stretch/>
        </p:blipFill>
        <p:spPr>
          <a:xfrm>
            <a:off x="1485900" y="88347"/>
            <a:ext cx="9220200" cy="668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2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114" y="109817"/>
            <a:ext cx="9857572" cy="663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9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84" y="86868"/>
            <a:ext cx="10290432" cy="668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841" y="76200"/>
            <a:ext cx="8994117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32" y="95250"/>
            <a:ext cx="10973136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621"/>
          <a:stretch/>
        </p:blipFill>
        <p:spPr>
          <a:xfrm>
            <a:off x="768036" y="1600200"/>
            <a:ext cx="1065592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5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288" y="74312"/>
            <a:ext cx="9551224" cy="670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9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87" y="108628"/>
            <a:ext cx="11499825" cy="664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2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93" y="221742"/>
            <a:ext cx="11894413" cy="641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4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1" y="152400"/>
            <a:ext cx="4773133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4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419"/>
          <a:stretch/>
        </p:blipFill>
        <p:spPr>
          <a:xfrm>
            <a:off x="1385333" y="157680"/>
            <a:ext cx="9421333" cy="654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4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42875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000"/>
          <a:stretch/>
        </p:blipFill>
        <p:spPr>
          <a:xfrm>
            <a:off x="1404383" y="208358"/>
            <a:ext cx="9383233" cy="644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6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126" y="152400"/>
            <a:ext cx="536406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9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052"/>
          <a:stretch/>
        </p:blipFill>
        <p:spPr>
          <a:xfrm>
            <a:off x="856685" y="228600"/>
            <a:ext cx="10478629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949" b="1658"/>
          <a:stretch/>
        </p:blipFill>
        <p:spPr>
          <a:xfrm>
            <a:off x="463737" y="228600"/>
            <a:ext cx="1126452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89675"/>
            <a:ext cx="8192854" cy="651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996" y="3581400"/>
            <a:ext cx="11537468" cy="3124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48" y="81595"/>
            <a:ext cx="2482704" cy="338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728" y="81595"/>
            <a:ext cx="4542221" cy="338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75" y="81595"/>
            <a:ext cx="4476197" cy="338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17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423"/>
          <a:stretch/>
        </p:blipFill>
        <p:spPr>
          <a:xfrm>
            <a:off x="272385" y="685800"/>
            <a:ext cx="11647229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0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427"/>
          <a:stretch/>
        </p:blipFill>
        <p:spPr>
          <a:xfrm>
            <a:off x="164896" y="685800"/>
            <a:ext cx="11862207" cy="5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2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3192" y="219395"/>
            <a:ext cx="6885616" cy="64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4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191" y="152400"/>
            <a:ext cx="6304868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3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77" y="152400"/>
            <a:ext cx="506523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228600"/>
            <a:ext cx="5299738" cy="652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4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152401"/>
            <a:ext cx="5296298" cy="652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1" y="76200"/>
            <a:ext cx="5141675" cy="671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9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194" y="152400"/>
            <a:ext cx="5035837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76200"/>
            <a:ext cx="5049620" cy="663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19" y="3532852"/>
            <a:ext cx="11952623" cy="314009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1343"/>
            <a:ext cx="4303658" cy="324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87216"/>
            <a:ext cx="2438400" cy="334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342" y="714375"/>
            <a:ext cx="4573051" cy="270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27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 descr="Logotajniagentizz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285" y="190500"/>
            <a:ext cx="11103429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59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87194"/>
            <a:ext cx="11550942" cy="648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3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525" y="152400"/>
            <a:ext cx="1042895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0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103" y="76200"/>
            <a:ext cx="9547793" cy="657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0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891" y="838200"/>
            <a:ext cx="11742217" cy="575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5525</TotalTime>
  <Words>4</Words>
  <Application>Microsoft Office PowerPoint</Application>
  <PresentationFormat>Widescreen</PresentationFormat>
  <Paragraphs>688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PROJEKTOVANJE / REOBLIKOVANJE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1545</cp:revision>
  <dcterms:created xsi:type="dcterms:W3CDTF">2006-08-16T00:00:00Z</dcterms:created>
  <dcterms:modified xsi:type="dcterms:W3CDTF">2024-08-06T14:52:32Z</dcterms:modified>
</cp:coreProperties>
</file>