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1"/>
  </p:notesMasterIdLst>
  <p:sldIdLst>
    <p:sldId id="256" r:id="rId2"/>
    <p:sldId id="367" r:id="rId3"/>
    <p:sldId id="855" r:id="rId4"/>
    <p:sldId id="837" r:id="rId5"/>
    <p:sldId id="856" r:id="rId6"/>
    <p:sldId id="838" r:id="rId7"/>
    <p:sldId id="857" r:id="rId8"/>
    <p:sldId id="839" r:id="rId9"/>
    <p:sldId id="840" r:id="rId10"/>
    <p:sldId id="858" r:id="rId11"/>
    <p:sldId id="859" r:id="rId12"/>
    <p:sldId id="841" r:id="rId13"/>
    <p:sldId id="844" r:id="rId14"/>
    <p:sldId id="846" r:id="rId15"/>
    <p:sldId id="847" r:id="rId16"/>
    <p:sldId id="845" r:id="rId17"/>
    <p:sldId id="860" r:id="rId18"/>
    <p:sldId id="854" r:id="rId19"/>
    <p:sldId id="848" r:id="rId20"/>
    <p:sldId id="861" r:id="rId21"/>
    <p:sldId id="849" r:id="rId22"/>
    <p:sldId id="850" r:id="rId23"/>
    <p:sldId id="851" r:id="rId24"/>
    <p:sldId id="862" r:id="rId25"/>
    <p:sldId id="852" r:id="rId26"/>
    <p:sldId id="863" r:id="rId27"/>
    <p:sldId id="853" r:id="rId28"/>
    <p:sldId id="864" r:id="rId29"/>
    <p:sldId id="83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PROJEKTOVANJE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6260" y="76200"/>
            <a:ext cx="3459480" cy="494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910"/>
          <a:stretch/>
        </p:blipFill>
        <p:spPr bwMode="auto">
          <a:xfrm>
            <a:off x="3219166" y="419100"/>
            <a:ext cx="8896634" cy="6057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36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090"/>
          <a:stretch/>
        </p:blipFill>
        <p:spPr bwMode="auto">
          <a:xfrm>
            <a:off x="3276600" y="245488"/>
            <a:ext cx="8662511" cy="6367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847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Idejne skice dekora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793" y="1533475"/>
            <a:ext cx="8380413" cy="5238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929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Idejne skice dekora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3022" y="1526741"/>
            <a:ext cx="8285955" cy="5252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22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601" y="1524001"/>
            <a:ext cx="6999287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233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381001"/>
            <a:ext cx="100385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39" y="1905000"/>
            <a:ext cx="11688521" cy="4267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14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397"/>
          <a:stretch/>
        </p:blipFill>
        <p:spPr bwMode="auto">
          <a:xfrm>
            <a:off x="1281924" y="1548451"/>
            <a:ext cx="9551952" cy="5208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973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3747" b="2798"/>
          <a:stretch/>
        </p:blipFill>
        <p:spPr bwMode="auto">
          <a:xfrm>
            <a:off x="514005" y="1600200"/>
            <a:ext cx="1116399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154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Predkalkulacija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1880" y="84982"/>
            <a:ext cx="9156134" cy="6696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490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7007"/>
          <a:stretch/>
        </p:blipFill>
        <p:spPr bwMode="auto">
          <a:xfrm>
            <a:off x="990600" y="1673217"/>
            <a:ext cx="10210800" cy="495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977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392"/>
          <a:stretch/>
        </p:blipFill>
        <p:spPr bwMode="auto">
          <a:xfrm>
            <a:off x="3785073" y="187121"/>
            <a:ext cx="8216427" cy="6483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1828" b="2266"/>
          <a:stretch/>
        </p:blipFill>
        <p:spPr bwMode="auto">
          <a:xfrm>
            <a:off x="1831974" y="1471861"/>
            <a:ext cx="8528051" cy="5386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652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38100"/>
            <a:ext cx="5638800" cy="670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 snimanja pilot ep.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63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152401"/>
            <a:ext cx="97917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Radno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naređenje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052" y="125412"/>
            <a:ext cx="5593547" cy="6580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93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namerama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11"/>
          <a:stretch/>
        </p:blipFill>
        <p:spPr bwMode="auto">
          <a:xfrm>
            <a:off x="2467133" y="152399"/>
            <a:ext cx="9572468" cy="64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43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 namerama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26" b="3488"/>
          <a:stretch/>
        </p:blipFill>
        <p:spPr bwMode="auto">
          <a:xfrm>
            <a:off x="1460910" y="1562100"/>
            <a:ext cx="927018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294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228601"/>
            <a:ext cx="9944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„a šta ćemo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8490"/>
          <a:stretch/>
        </p:blipFill>
        <p:spPr bwMode="auto">
          <a:xfrm>
            <a:off x="3344132" y="173736"/>
            <a:ext cx="8771668" cy="6510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9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228601"/>
            <a:ext cx="9944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„a šta ćemo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359"/>
          <a:stretch/>
        </p:blipFill>
        <p:spPr bwMode="auto">
          <a:xfrm>
            <a:off x="662170" y="1524000"/>
            <a:ext cx="10867660" cy="519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021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„predlog za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311"/>
          <a:stretch/>
        </p:blipFill>
        <p:spPr bwMode="auto">
          <a:xfrm>
            <a:off x="707571" y="1600200"/>
            <a:ext cx="10776858" cy="5029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410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152400" y="228601"/>
            <a:ext cx="98679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Pismo </a:t>
            </a:r>
          </a:p>
          <a:p>
            <a:pPr marL="118872">
              <a:buClr>
                <a:srgbClr val="F0AD00"/>
              </a:buClr>
              <a:buSzPct val="80000"/>
            </a:pPr>
            <a:r>
              <a:rPr lang="sr-Latn-RS" sz="28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„predlog za dalje“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530"/>
          <a:stretch/>
        </p:blipFill>
        <p:spPr bwMode="auto">
          <a:xfrm>
            <a:off x="1066800" y="1547017"/>
            <a:ext cx="10363200" cy="5211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622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710" y="114300"/>
            <a:ext cx="464058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15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608"/>
          <a:stretch/>
        </p:blipFill>
        <p:spPr bwMode="auto">
          <a:xfrm>
            <a:off x="2314575" y="342236"/>
            <a:ext cx="9753600" cy="614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06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7675"/>
          <a:stretch/>
        </p:blipFill>
        <p:spPr bwMode="auto">
          <a:xfrm>
            <a:off x="2187641" y="352426"/>
            <a:ext cx="9851959" cy="635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24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326"/>
          <a:stretch/>
        </p:blipFill>
        <p:spPr bwMode="auto">
          <a:xfrm>
            <a:off x="2438400" y="1143000"/>
            <a:ext cx="9597259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5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669"/>
          <a:stretch/>
        </p:blipFill>
        <p:spPr bwMode="auto">
          <a:xfrm>
            <a:off x="2438400" y="457200"/>
            <a:ext cx="9534293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690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485"/>
          <a:stretch/>
        </p:blipFill>
        <p:spPr bwMode="auto">
          <a:xfrm>
            <a:off x="2569190" y="304800"/>
            <a:ext cx="9451360" cy="6248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52400" y="381001"/>
            <a:ext cx="100965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1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5240" y="152400"/>
            <a:ext cx="9712774" cy="658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" y="420470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Koncept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19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2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76200" y="381001"/>
            <a:ext cx="10114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8872">
              <a:buClr>
                <a:srgbClr val="F0AD00"/>
              </a:buClr>
              <a:buSzPct val="80000"/>
            </a:pPr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Ulazni podaci</a:t>
            </a:r>
            <a:endParaRPr lang="en-US" sz="3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1" y="152399"/>
            <a:ext cx="4700111" cy="665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30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5614</TotalTime>
  <Words>79</Words>
  <Application>Microsoft Office PowerPoint</Application>
  <PresentationFormat>Widescreen</PresentationFormat>
  <Paragraphs>428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PROJEKTOVANJE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1571</cp:revision>
  <dcterms:created xsi:type="dcterms:W3CDTF">2006-08-16T00:00:00Z</dcterms:created>
  <dcterms:modified xsi:type="dcterms:W3CDTF">2024-08-06T14:53:32Z</dcterms:modified>
</cp:coreProperties>
</file>