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4"/>
  </p:notesMasterIdLst>
  <p:sldIdLst>
    <p:sldId id="256" r:id="rId2"/>
    <p:sldId id="870" r:id="rId3"/>
    <p:sldId id="923" r:id="rId4"/>
    <p:sldId id="924" r:id="rId5"/>
    <p:sldId id="925" r:id="rId6"/>
    <p:sldId id="926" r:id="rId7"/>
    <p:sldId id="927" r:id="rId8"/>
    <p:sldId id="928" r:id="rId9"/>
    <p:sldId id="970" r:id="rId10"/>
    <p:sldId id="929" r:id="rId11"/>
    <p:sldId id="971" r:id="rId12"/>
    <p:sldId id="930" r:id="rId13"/>
    <p:sldId id="972" r:id="rId14"/>
    <p:sldId id="931" r:id="rId15"/>
    <p:sldId id="932" r:id="rId16"/>
    <p:sldId id="933" r:id="rId17"/>
    <p:sldId id="934" r:id="rId18"/>
    <p:sldId id="935" r:id="rId19"/>
    <p:sldId id="936" r:id="rId20"/>
    <p:sldId id="973" r:id="rId21"/>
    <p:sldId id="937" r:id="rId22"/>
    <p:sldId id="938" r:id="rId23"/>
    <p:sldId id="974" r:id="rId24"/>
    <p:sldId id="939" r:id="rId25"/>
    <p:sldId id="940" r:id="rId26"/>
    <p:sldId id="941" r:id="rId27"/>
    <p:sldId id="942" r:id="rId28"/>
    <p:sldId id="975" r:id="rId29"/>
    <p:sldId id="943" r:id="rId30"/>
    <p:sldId id="944" r:id="rId31"/>
    <p:sldId id="945" r:id="rId32"/>
    <p:sldId id="946" r:id="rId33"/>
    <p:sldId id="976" r:id="rId34"/>
    <p:sldId id="947" r:id="rId35"/>
    <p:sldId id="948" r:id="rId36"/>
    <p:sldId id="977" r:id="rId37"/>
    <p:sldId id="949" r:id="rId38"/>
    <p:sldId id="978" r:id="rId39"/>
    <p:sldId id="950" r:id="rId40"/>
    <p:sldId id="979" r:id="rId41"/>
    <p:sldId id="951" r:id="rId42"/>
    <p:sldId id="952" r:id="rId43"/>
    <p:sldId id="953" r:id="rId44"/>
    <p:sldId id="954" r:id="rId45"/>
    <p:sldId id="955" r:id="rId46"/>
    <p:sldId id="956" r:id="rId47"/>
    <p:sldId id="980" r:id="rId48"/>
    <p:sldId id="981" r:id="rId49"/>
    <p:sldId id="957" r:id="rId50"/>
    <p:sldId id="958" r:id="rId51"/>
    <p:sldId id="959" r:id="rId52"/>
    <p:sldId id="960" r:id="rId53"/>
    <p:sldId id="982" r:id="rId54"/>
    <p:sldId id="961" r:id="rId55"/>
    <p:sldId id="962" r:id="rId56"/>
    <p:sldId id="963" r:id="rId57"/>
    <p:sldId id="964" r:id="rId58"/>
    <p:sldId id="965" r:id="rId59"/>
    <p:sldId id="966" r:id="rId60"/>
    <p:sldId id="967" r:id="rId61"/>
    <p:sldId id="968" r:id="rId62"/>
    <p:sldId id="969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POSTAVKA PROJEKTA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 descr="C:\Users\Pixi\Desktop\PKPixi\AU NOVI NOVI\AU predavanje FOTKE PP\IV g\8. PIXI final SESTO CULO\LOGO MEMO SESTO CULO\SIROKI 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3298" y="76200"/>
            <a:ext cx="7865404" cy="490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2301"/>
          <a:stretch/>
        </p:blipFill>
        <p:spPr>
          <a:xfrm>
            <a:off x="308079" y="1752600"/>
            <a:ext cx="11575841" cy="441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3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557" b="1754"/>
          <a:stretch/>
        </p:blipFill>
        <p:spPr>
          <a:xfrm>
            <a:off x="821673" y="133833"/>
            <a:ext cx="10548653" cy="659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9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126"/>
          <a:stretch/>
        </p:blipFill>
        <p:spPr>
          <a:xfrm>
            <a:off x="1127971" y="135807"/>
            <a:ext cx="9936057" cy="65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6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161"/>
          <a:stretch/>
        </p:blipFill>
        <p:spPr>
          <a:xfrm>
            <a:off x="762000" y="176063"/>
            <a:ext cx="11079057" cy="650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0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76200"/>
            <a:ext cx="5202196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8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52400"/>
            <a:ext cx="7507456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1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74" y="1676400"/>
            <a:ext cx="11890451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3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36" y="1219201"/>
            <a:ext cx="11930468" cy="556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8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82" y="685800"/>
            <a:ext cx="12017436" cy="594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9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5840" y="152400"/>
            <a:ext cx="9783109" cy="662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4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88031"/>
            <a:ext cx="6705600" cy="668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7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2759"/>
          <a:stretch/>
        </p:blipFill>
        <p:spPr>
          <a:xfrm>
            <a:off x="63083" y="3048000"/>
            <a:ext cx="12065834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988" y="609600"/>
            <a:ext cx="8891812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0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392"/>
          <a:stretch/>
        </p:blipFill>
        <p:spPr>
          <a:xfrm>
            <a:off x="256428" y="1600200"/>
            <a:ext cx="11679144" cy="410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39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469" b="3420"/>
          <a:stretch/>
        </p:blipFill>
        <p:spPr>
          <a:xfrm>
            <a:off x="1607512" y="126959"/>
            <a:ext cx="8984288" cy="660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6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648" y="76200"/>
            <a:ext cx="974870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0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477" y="80243"/>
            <a:ext cx="11131046" cy="675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3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5" y="1905000"/>
            <a:ext cx="11994529" cy="43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5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993"/>
          <a:stretch/>
        </p:blipFill>
        <p:spPr>
          <a:xfrm>
            <a:off x="457200" y="1676400"/>
            <a:ext cx="11463528" cy="506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19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225" b="2827"/>
          <a:stretch/>
        </p:blipFill>
        <p:spPr>
          <a:xfrm>
            <a:off x="859536" y="1600200"/>
            <a:ext cx="10472928" cy="50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6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34314"/>
            <a:ext cx="6096000" cy="658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5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219" y="76200"/>
            <a:ext cx="9283562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4644" y="116586"/>
            <a:ext cx="7982712" cy="662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8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176" y="116586"/>
            <a:ext cx="8613648" cy="662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409"/>
          <a:stretch/>
        </p:blipFill>
        <p:spPr>
          <a:xfrm>
            <a:off x="1857848" y="194402"/>
            <a:ext cx="8400103" cy="646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55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591" b="2273"/>
          <a:stretch/>
        </p:blipFill>
        <p:spPr>
          <a:xfrm>
            <a:off x="2209800" y="176325"/>
            <a:ext cx="7696200" cy="650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5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112763"/>
            <a:ext cx="10110216" cy="663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0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429"/>
          <a:stretch/>
        </p:blipFill>
        <p:spPr>
          <a:xfrm>
            <a:off x="381000" y="399441"/>
            <a:ext cx="11529781" cy="605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6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438275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571" b="2539"/>
          <a:stretch/>
        </p:blipFill>
        <p:spPr>
          <a:xfrm>
            <a:off x="1295400" y="226729"/>
            <a:ext cx="9853381" cy="640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4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182"/>
          <a:stretch/>
        </p:blipFill>
        <p:spPr>
          <a:xfrm>
            <a:off x="284236" y="990600"/>
            <a:ext cx="11623527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57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681" b="3410"/>
          <a:stretch/>
        </p:blipFill>
        <p:spPr>
          <a:xfrm>
            <a:off x="2705099" y="105332"/>
            <a:ext cx="6705601" cy="664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76201"/>
            <a:ext cx="4653364" cy="674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3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48" y="228600"/>
            <a:ext cx="1190490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9301"/>
          <a:stretch/>
        </p:blipFill>
        <p:spPr>
          <a:xfrm>
            <a:off x="602444" y="190500"/>
            <a:ext cx="10987112" cy="64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1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722" y="76200"/>
            <a:ext cx="45233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7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60" y="304800"/>
            <a:ext cx="1159781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76200"/>
            <a:ext cx="4540787" cy="667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2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466" y="76200"/>
            <a:ext cx="4442248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8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728" y="181727"/>
            <a:ext cx="9686544" cy="649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6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2295"/>
          <a:stretch/>
        </p:blipFill>
        <p:spPr>
          <a:xfrm>
            <a:off x="202633" y="1676400"/>
            <a:ext cx="1178673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705" b="32589"/>
          <a:stretch/>
        </p:blipFill>
        <p:spPr>
          <a:xfrm>
            <a:off x="184353" y="2286000"/>
            <a:ext cx="11823293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1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411"/>
          <a:stretch/>
        </p:blipFill>
        <p:spPr>
          <a:xfrm>
            <a:off x="209808" y="2133600"/>
            <a:ext cx="11772383" cy="407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3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64" y="1371600"/>
            <a:ext cx="11729872" cy="508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5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462" y="74848"/>
            <a:ext cx="8409076" cy="670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1729" y="76200"/>
            <a:ext cx="449060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6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7210" y="76200"/>
            <a:ext cx="574822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8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089" y="76200"/>
            <a:ext cx="438958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91"/>
          <a:stretch/>
        </p:blipFill>
        <p:spPr>
          <a:xfrm>
            <a:off x="304800" y="1676400"/>
            <a:ext cx="1141291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7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52400"/>
            <a:ext cx="6597396" cy="659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444" y="36576"/>
            <a:ext cx="8897112" cy="678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156" y="164592"/>
            <a:ext cx="8933688" cy="652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0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5440" y="22860"/>
            <a:ext cx="896112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872" y="118872"/>
            <a:ext cx="8906256" cy="662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0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734" y="109728"/>
            <a:ext cx="8828532" cy="663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0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115" y="61417"/>
            <a:ext cx="9255770" cy="6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0586" y="224028"/>
            <a:ext cx="8910828" cy="640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2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31858"/>
            <a:ext cx="10820400" cy="659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62" y="76200"/>
            <a:ext cx="10878075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66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9712" y="76200"/>
            <a:ext cx="9036375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2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326"/>
          <a:stretch/>
        </p:blipFill>
        <p:spPr>
          <a:xfrm>
            <a:off x="1288354" y="152400"/>
            <a:ext cx="9615291" cy="644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8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675"/>
          <a:stretch/>
        </p:blipFill>
        <p:spPr>
          <a:xfrm>
            <a:off x="1600200" y="117268"/>
            <a:ext cx="9005691" cy="662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0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5878</TotalTime>
  <Words>4</Words>
  <Application>Microsoft Office PowerPoint</Application>
  <PresentationFormat>Widescreen</PresentationFormat>
  <Paragraphs>856</Paragraphs>
  <Slides>62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 POSTAVKA PROJEKTA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1655</cp:revision>
  <dcterms:created xsi:type="dcterms:W3CDTF">2006-08-16T00:00:00Z</dcterms:created>
  <dcterms:modified xsi:type="dcterms:W3CDTF">2024-08-06T15:09:03Z</dcterms:modified>
</cp:coreProperties>
</file>